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6" r:id="rId10"/>
    <p:sldId id="267" r:id="rId11"/>
    <p:sldId id="271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70" d="100"/>
          <a:sy n="70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32AF6-6F7B-4742-A87F-EFD32F0A8FDA}" type="datetimeFigureOut">
              <a:rPr lang="en-US" smtClean="0"/>
              <a:t>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B3A6C-8482-4B3A-9000-776E2EBE96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B3A6C-8482-4B3A-9000-776E2EBE969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 cstate="print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3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871BFC99-81DF-4DD6-A741-E63D2B46D008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BFDEDC33-7ACB-47F2-9E0C-588A3C2AD5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www.gifs.net/image/Alphabets/Candy_Canes/2/693" TargetMode="External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ifs.net/gif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PowerPoint- Adding Multimedia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2600" y="4267200"/>
            <a:ext cx="3276600" cy="106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February 16, 2012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 Hyperlink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7010400" cy="4419601"/>
          </a:xfrm>
        </p:spPr>
        <p:txBody>
          <a:bodyPr>
            <a:noAutofit/>
          </a:bodyPr>
          <a:lstStyle/>
          <a:p>
            <a:r>
              <a:rPr lang="en-US" sz="2800" dirty="0" smtClean="0"/>
              <a:t>Insert Tab</a:t>
            </a:r>
          </a:p>
          <a:p>
            <a:r>
              <a:rPr lang="en-US" sz="2800" dirty="0" smtClean="0"/>
              <a:t>Hyperlink</a:t>
            </a:r>
          </a:p>
          <a:p>
            <a:r>
              <a:rPr lang="en-US" sz="2800" dirty="0" smtClean="0"/>
              <a:t>Paste the URL address at the bottom of the pop-up, where it asks for address.</a:t>
            </a:r>
          </a:p>
          <a:p>
            <a:r>
              <a:rPr lang="en-US" sz="2800" i="1" dirty="0" err="1" smtClean="0"/>
              <a:t>TeacherTube</a:t>
            </a:r>
            <a:r>
              <a:rPr lang="en-US" sz="2800" i="1" dirty="0" smtClean="0"/>
              <a:t>, Glogster, Google Maps can be hyperlinked in a PowerPoint slide.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Animated Gif’s</a:t>
            </a:r>
            <a:endParaRPr lang="en-US" dirty="0"/>
          </a:p>
        </p:txBody>
      </p:sp>
      <p:pic>
        <p:nvPicPr>
          <p:cNvPr id="1026" name="Picture 2" descr="2 - Click image to download.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286000"/>
            <a:ext cx="666750" cy="666751"/>
          </a:xfrm>
          <a:prstGeom prst="rect">
            <a:avLst/>
          </a:prstGeom>
          <a:noFill/>
        </p:spPr>
      </p:pic>
      <p:pic>
        <p:nvPicPr>
          <p:cNvPr id="1028" name="Picture 4" descr="fish_in_sphere.gif - (55K)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733800"/>
            <a:ext cx="952500" cy="714375"/>
          </a:xfrm>
          <a:prstGeom prst="rect">
            <a:avLst/>
          </a:prstGeom>
          <a:noFill/>
        </p:spPr>
      </p:pic>
      <p:pic>
        <p:nvPicPr>
          <p:cNvPr id="1036" name="Picture 12" descr="Bull.gif - (3K)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3505200"/>
            <a:ext cx="885825" cy="1057276"/>
          </a:xfrm>
          <a:prstGeom prst="rect">
            <a:avLst/>
          </a:prstGeom>
          <a:noFill/>
        </p:spPr>
      </p:pic>
      <p:pic>
        <p:nvPicPr>
          <p:cNvPr id="1038" name="Picture 14" descr="2_computers.gif - (7K)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2286000"/>
            <a:ext cx="1019175" cy="333376"/>
          </a:xfrm>
          <a:prstGeom prst="rect">
            <a:avLst/>
          </a:prstGeom>
          <a:noFill/>
        </p:spPr>
      </p:pic>
      <p:pic>
        <p:nvPicPr>
          <p:cNvPr id="1040" name="Picture 16" descr="Hat_2.gif - (4K)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5410200"/>
            <a:ext cx="895350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An Animated Gif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>
                <a:hlinkClick r:id="rId2"/>
              </a:rPr>
              <a:t>http</a:t>
            </a:r>
            <a:r>
              <a:rPr lang="en-US" sz="3600" u="sng" dirty="0" smtClean="0">
                <a:hlinkClick r:id="rId2"/>
              </a:rPr>
              <a:t>://www.gifs.net/gif/</a:t>
            </a:r>
            <a:endParaRPr lang="en-US" sz="3600" dirty="0" smtClean="0"/>
          </a:p>
          <a:p>
            <a:r>
              <a:rPr lang="en-US" sz="3600" dirty="0" smtClean="0"/>
              <a:t>Copy and Paste</a:t>
            </a:r>
          </a:p>
          <a:p>
            <a:r>
              <a:rPr lang="en-US" sz="3600" i="1" dirty="0" smtClean="0"/>
              <a:t>Animated Gifs </a:t>
            </a:r>
            <a:r>
              <a:rPr lang="en-US" sz="3600" i="1" dirty="0" smtClean="0"/>
              <a:t>only work when in presentation mode.</a:t>
            </a:r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Burning a CD/DVD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If you have audio and/or video, burn all of the files on the CD/DVD.</a:t>
            </a:r>
          </a:p>
          <a:p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Insert Tab</a:t>
            </a:r>
          </a:p>
          <a:p>
            <a:r>
              <a:rPr lang="en-US" sz="3200" dirty="0" smtClean="0"/>
              <a:t>Picture</a:t>
            </a:r>
          </a:p>
          <a:p>
            <a:r>
              <a:rPr lang="en-US" sz="3200" dirty="0" smtClean="0"/>
              <a:t>Browse to find photo</a:t>
            </a:r>
          </a:p>
          <a:p>
            <a:r>
              <a:rPr lang="en-US" sz="3200" dirty="0" smtClean="0"/>
              <a:t>Click photo twice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Make a folder for the PowerPoint and  all sound and video files</a:t>
            </a:r>
          </a:p>
          <a:p>
            <a:r>
              <a:rPr lang="en-US" sz="3200" dirty="0" smtClean="0"/>
              <a:t>Save sound and video files in folder before inserting it into PowerPoint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PowerPoint </a:t>
            </a:r>
            <a:r>
              <a:rPr lang="en-US" sz="3200" b="1" dirty="0" smtClean="0"/>
              <a:t>will</a:t>
            </a:r>
            <a:r>
              <a:rPr lang="en-US" sz="3200" dirty="0" smtClean="0"/>
              <a:t> accept </a:t>
            </a:r>
            <a:r>
              <a:rPr lang="en-US" sz="3200" dirty="0" err="1" smtClean="0"/>
              <a:t>PhotoStory</a:t>
            </a:r>
            <a:r>
              <a:rPr lang="en-US" sz="3200" dirty="0" smtClean="0"/>
              <a:t> Files, Movie Maker Files, AVI, XVID, MPG, MPEG, WMV and </a:t>
            </a:r>
            <a:r>
              <a:rPr lang="en-US" sz="3200" dirty="0" err="1" smtClean="0"/>
              <a:t>Quicktime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WMV </a:t>
            </a:r>
            <a:r>
              <a:rPr lang="en-US" sz="3200" b="1" dirty="0" smtClean="0"/>
              <a:t>is</a:t>
            </a:r>
            <a:r>
              <a:rPr lang="en-US" sz="3200" dirty="0" smtClean="0"/>
              <a:t> the best format for PowerPoint.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PowerPoint does </a:t>
            </a:r>
            <a:r>
              <a:rPr lang="en-US" sz="3200" b="1" dirty="0" smtClean="0"/>
              <a:t>not</a:t>
            </a:r>
            <a:r>
              <a:rPr lang="en-US" sz="3200" dirty="0" smtClean="0"/>
              <a:t> accept </a:t>
            </a:r>
            <a:r>
              <a:rPr lang="en-US" sz="3200" dirty="0" err="1" smtClean="0"/>
              <a:t>Flipcam</a:t>
            </a:r>
            <a:r>
              <a:rPr lang="en-US" sz="3200" dirty="0" smtClean="0"/>
              <a:t> videos. </a:t>
            </a:r>
            <a:endParaRPr lang="en-US" sz="3200" dirty="0" smtClean="0"/>
          </a:p>
          <a:p>
            <a:r>
              <a:rPr lang="en-US" sz="3200" dirty="0" err="1" smtClean="0"/>
              <a:t>AnyVideoconverter</a:t>
            </a:r>
            <a:r>
              <a:rPr lang="en-US" sz="3200" dirty="0" smtClean="0"/>
              <a:t> </a:t>
            </a:r>
            <a:r>
              <a:rPr lang="en-US" sz="3200" dirty="0" smtClean="0"/>
              <a:t>is a free and easy to use converter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52600"/>
            <a:ext cx="6172200" cy="441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Insert Tab</a:t>
            </a:r>
          </a:p>
          <a:p>
            <a:r>
              <a:rPr lang="en-US" sz="2400" dirty="0" smtClean="0"/>
              <a:t>Movie…Choose from “Movie from File” or “Movie from Clip Organizer”</a:t>
            </a:r>
          </a:p>
          <a:p>
            <a:r>
              <a:rPr lang="en-US" sz="2400" dirty="0" smtClean="0"/>
              <a:t>Browse to find the video</a:t>
            </a:r>
          </a:p>
          <a:p>
            <a:r>
              <a:rPr lang="en-US" sz="2400" dirty="0" smtClean="0"/>
              <a:t>Click the video twice</a:t>
            </a:r>
          </a:p>
          <a:p>
            <a:r>
              <a:rPr lang="en-US" sz="2400" dirty="0" smtClean="0"/>
              <a:t>A pop-up will appear asking you, </a:t>
            </a:r>
            <a:r>
              <a:rPr lang="en-US" sz="2400" i="1" dirty="0" smtClean="0"/>
              <a:t>“How do you want the movie to start in the slide show?” “Automatically” </a:t>
            </a:r>
            <a:r>
              <a:rPr lang="en-US" sz="2400" dirty="0" smtClean="0"/>
              <a:t>or </a:t>
            </a:r>
            <a:r>
              <a:rPr lang="en-US" sz="2400" i="1" dirty="0" smtClean="0"/>
              <a:t>“When Clicked.”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Sound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PowerPoint accepts WMA sound files and MP3 sound files.</a:t>
            </a:r>
          </a:p>
          <a:p>
            <a:r>
              <a:rPr lang="en-US" sz="3200" dirty="0" smtClean="0"/>
              <a:t>If you group the loudspeaker icon with anything it will not play even after you ungroup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Insert A Sound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905000"/>
            <a:ext cx="6705600" cy="4114801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Insert Tab</a:t>
            </a:r>
          </a:p>
          <a:p>
            <a:r>
              <a:rPr lang="en-US" sz="3200" dirty="0" smtClean="0"/>
              <a:t>Sound… Choose from  </a:t>
            </a:r>
            <a:endParaRPr lang="en-US" sz="3200" dirty="0" smtClean="0"/>
          </a:p>
          <a:p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  </a:t>
            </a:r>
            <a:r>
              <a:rPr lang="en-US" sz="3200" dirty="0" smtClean="0"/>
              <a:t>“</a:t>
            </a:r>
            <a:r>
              <a:rPr lang="en-US" sz="3200" dirty="0" smtClean="0"/>
              <a:t>Sound from </a:t>
            </a:r>
            <a:r>
              <a:rPr lang="en-US" sz="3200" dirty="0" smtClean="0"/>
              <a:t>file” </a:t>
            </a:r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  </a:t>
            </a:r>
            <a:r>
              <a:rPr lang="en-US" sz="3200" dirty="0" smtClean="0"/>
              <a:t>“</a:t>
            </a:r>
            <a:r>
              <a:rPr lang="en-US" sz="3200" dirty="0" smtClean="0"/>
              <a:t>Sound from Clip </a:t>
            </a:r>
            <a:r>
              <a:rPr lang="en-US" sz="3200" dirty="0" smtClean="0"/>
              <a:t>Organizer” </a:t>
            </a:r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  </a:t>
            </a:r>
            <a:r>
              <a:rPr lang="en-US" sz="3200" dirty="0" smtClean="0"/>
              <a:t>“</a:t>
            </a:r>
            <a:r>
              <a:rPr lang="en-US" sz="3200" dirty="0" smtClean="0"/>
              <a:t>Play CD Audio </a:t>
            </a:r>
            <a:r>
              <a:rPr lang="en-US" sz="3200" dirty="0" smtClean="0"/>
              <a:t>Track</a:t>
            </a:r>
          </a:p>
          <a:p>
            <a:pPr>
              <a:buNone/>
            </a:pPr>
            <a:r>
              <a:rPr lang="en-US" sz="3200" dirty="0" smtClean="0"/>
              <a:t>   “Record Sound”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Sound Recorder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Insert </a:t>
            </a:r>
            <a:r>
              <a:rPr lang="en-US" sz="3200" dirty="0" smtClean="0"/>
              <a:t>Tab</a:t>
            </a:r>
          </a:p>
          <a:p>
            <a:r>
              <a:rPr lang="en-US" sz="3200" dirty="0" smtClean="0"/>
              <a:t>Sound</a:t>
            </a:r>
          </a:p>
          <a:p>
            <a:r>
              <a:rPr lang="en-US" sz="3200" dirty="0" smtClean="0"/>
              <a:t>Record </a:t>
            </a:r>
            <a:r>
              <a:rPr lang="en-US" sz="3200" dirty="0" smtClean="0"/>
              <a:t>Sound</a:t>
            </a:r>
          </a:p>
          <a:p>
            <a:endParaRPr lang="en-US" sz="3200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743200"/>
            <a:ext cx="1733550" cy="133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495800"/>
            <a:ext cx="2331226" cy="132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182</TotalTime>
  <Words>318</Words>
  <Application>Microsoft Office PowerPoint</Application>
  <PresentationFormat>On-screen Show (4:3)</PresentationFormat>
  <Paragraphs>53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Butterfly</vt:lpstr>
      <vt:lpstr>PowerPoint- Adding Multimedia </vt:lpstr>
      <vt:lpstr>To Insert A Picture</vt:lpstr>
      <vt:lpstr>To Insert A Video</vt:lpstr>
      <vt:lpstr>To Insert A Video</vt:lpstr>
      <vt:lpstr>To Insert A Video</vt:lpstr>
      <vt:lpstr>To Insert A Video</vt:lpstr>
      <vt:lpstr>To Insert A Sound File</vt:lpstr>
      <vt:lpstr>To Insert A Sound File</vt:lpstr>
      <vt:lpstr>Using The Sound Recorder</vt:lpstr>
      <vt:lpstr>Insert A Hyperlink</vt:lpstr>
      <vt:lpstr>Animated Gif’s</vt:lpstr>
      <vt:lpstr>Insert An Animated Gif</vt:lpstr>
      <vt:lpstr>Burning a CD/DVD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</dc:creator>
  <cp:lastModifiedBy>helen</cp:lastModifiedBy>
  <cp:revision>21</cp:revision>
  <dcterms:created xsi:type="dcterms:W3CDTF">2012-02-02T19:51:21Z</dcterms:created>
  <dcterms:modified xsi:type="dcterms:W3CDTF">2012-02-14T19:02:11Z</dcterms:modified>
</cp:coreProperties>
</file>